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5" r:id="rId5"/>
    <p:sldId id="264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D12E38-3186-428B-B1D9-995F4B16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B6C711-7549-4D2F-BD83-71203F154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0B2835-3EB9-43C7-BF16-9DF2268C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417D0A-BAE7-43BD-9340-EF25C54F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92E9A5-EB24-47C8-A88A-7A7C0355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68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FF5442-C82A-4945-9E7F-D80AE3DA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E6335A5-40C8-49E4-A55E-00F64339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F887B8-6C42-469B-AAD0-4C9A23E09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82C2C7-B6B4-469F-8F65-0FFD10CD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42737C-A236-44CA-8A8A-5A9799C0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67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2012CBF-B53B-4959-8553-2A00D3049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4EAAEA-BA9C-415B-9F73-730B55744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70E6B8-06FF-4D5E-A823-FA8B4342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0451EA-536E-4633-BD5E-F77F62E3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979A5E-49FB-48E0-82F7-22588054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351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675FD1-DB93-470F-A3C8-C5A7D9A0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82E52-6061-4A83-B507-2204AF15F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9DE941-9AE2-4A66-824E-3882545E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DADC30-5D95-4C7E-BB9F-E46AB95E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3D2622-E806-4C41-89F3-3648BE35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40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12D9F-CDB0-45A8-8EF4-8E9BB8DB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4A102B-86A0-4FB3-B763-0FBE1DEE5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AC55EE-CE79-4150-9608-BEB6BEE5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D9B27E-B9E9-44C1-988C-066D1BB0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459AFC-D678-43EB-B6F1-C8254A8D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26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96ABFB-3C1A-4CD5-9FC2-9EC0BD8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FB7AE4-4AA7-41A5-ACD3-583813F80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E2EC2B-E0AE-4837-A178-43B21277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552EB9-7A10-4B90-ABEF-981849EB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617AC3-F8B1-4DE6-A5D5-0576F22E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416B639-422A-44AE-98FC-80A9BEDD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281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C981D-CE43-4E07-A19C-9D775D1A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5C855D-2951-47B7-96F1-172D20DD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1257264-9D06-4D2B-9456-4EEA5571C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FB1AECF-ECD8-4CFA-AF9E-B94255C43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F8B16E-7EF0-4F93-8A88-3412C7C51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DEF015-03B3-407F-9A26-1E136440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C4D319-D218-4E66-B187-98CCC31E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F640541-AD1E-4C90-91EE-513235A3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112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1F6694-17DD-4799-819E-04F0A72B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A4190B-5C6A-4021-BF7C-A63D3BD6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892026-7339-414D-8B3A-8BA8EB47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E4BF883-6D89-4821-967D-55EB350F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888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BFE638D-AF43-48A4-A64F-090CE20F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53F1F5-A2A7-4BC8-8CF7-7D881483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3B4902-066C-4F65-8F01-849B115A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628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3D3621-BD6C-4BF9-BC41-6D39EC77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B5333-5263-4A2D-BF36-1E85F4A8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CA9FD7-444D-4755-B9BA-99838C61A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7DC710-4461-472C-82FA-10238DD7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5F7288C-1C01-49EA-A510-1823AB50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A809FB0-0107-482E-9F61-640EF7C7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108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12E442-3F20-419E-BB7B-3E519DD3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1881185-8DA9-4164-8D89-120E32004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A702B88-6E74-469F-972E-91FDB569B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73A484-38CC-4A07-9740-96090161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C872CB3-1397-42DF-968C-A75DC5CB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7C12735-0AA3-4D69-9C01-2E32EA64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253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EA72852-ADF0-4416-BF06-24DB644A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4DC198-E63A-45ED-B503-A6BC7A150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4CDB16-8E3B-40DB-BEEA-F74B63F08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F0ED-9725-4247-A3C5-3C142235F75C}" type="datetimeFigureOut">
              <a:rPr lang="pl-PL" smtClean="0"/>
              <a:t>28.04.2021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374A6F-B177-40F0-8A2D-D2098072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A07963-75BD-4A29-9525-D7618AE5D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F071-CB72-4EDE-AF6B-7BC7A2671FB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E9C72-C6F3-4A80-95AB-0F150E101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Wprowadzenie </a:t>
            </a:r>
            <a:br>
              <a:rPr lang="en-US" sz="5000" dirty="0"/>
            </a:br>
            <a:r>
              <a:rPr lang="en-US" sz="5000" dirty="0"/>
              <a:t>w świat finansów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14" descr="Sfera złożona z siatki i węzłów">
            <a:extLst>
              <a:ext uri="{FF2B5EF4-FFF2-40B4-BE49-F238E27FC236}">
                <a16:creationId xmlns:a16="http://schemas.microsoft.com/office/drawing/2014/main" id="{AE1B165F-6F20-4504-8042-4A3A6FDF8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3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5920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6A048-7363-4E58-BCF5-46C4EA83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/>
              <a:t>Anna Szypura – agent ubezpieczeniowy Diamond Finance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148C8FE-5438-4EEA-A78D-D300624F9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4089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624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0DE2D8-173B-4022-AF86-0BB141C1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dirty="0"/>
              <a:t>Nauczyciel matematyki </a:t>
            </a:r>
            <a:br>
              <a:rPr lang="pl-PL" sz="4100" dirty="0"/>
            </a:br>
            <a:r>
              <a:rPr lang="en-US" sz="4100" dirty="0"/>
              <a:t>i informatyki </a:t>
            </a:r>
            <a:br>
              <a:rPr lang="en-US" sz="4100" dirty="0"/>
            </a:br>
            <a:r>
              <a:rPr lang="en-US" sz="4100" dirty="0"/>
              <a:t>w ZS Szczawno Zdrój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0468646-CA4D-43C0-8B7C-22F369F96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35" r="-3" b="1154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346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FA5973-00EE-4B95-A076-CD022850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73" y="3755517"/>
            <a:ext cx="4481702" cy="268833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6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Krystyna Jakubik – główna księgowa ZS </a:t>
            </a:r>
            <a:br>
              <a:rPr lang="pl-PL" sz="46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 Szczawnie Zdroju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5D01B65-C67A-4C12-B5E6-C1D1CFC01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49"/>
          <a:stretch/>
        </p:blipFill>
        <p:spPr>
          <a:xfrm>
            <a:off x="7654458" y="938892"/>
            <a:ext cx="3449891" cy="4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3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DF7A39-13CF-4958-86EB-01E0623E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Uczestnicy debaty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C506789-02BE-4340-A37A-94AB236ED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611" r="-2" b="5620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18BB9BD8-5022-4412-AA8B-777768743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1" r="17530" b="1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18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4557F06-F982-4180-BF94-8181BBA47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02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95B8EA8-6EB9-4EEE-8A1D-CF2CA346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3" r="17579" b="-1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440F08-44C6-4F84-9139-55C75AB63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6" r="-2" b="-2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718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34</Words>
  <Application>Microsoft Office PowerPoint</Application>
  <PresentationFormat>Panoramiczny</PresentationFormat>
  <Paragraphs>5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Wprowadzenie  w świat finansów</vt:lpstr>
      <vt:lpstr>Anna Szypura – agent ubezpieczeniowy Diamond Finance</vt:lpstr>
      <vt:lpstr>Nauczyciel matematyki  i informatyki  w ZS Szczawno Zdrój</vt:lpstr>
      <vt:lpstr>Krystyna Jakubik – główna księgowa ZS  w Szczawnie Zdroju</vt:lpstr>
      <vt:lpstr>Uczestnicy debaty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Łukasiewicz</dc:creator>
  <cp:lastModifiedBy>Anna Łukasiewicz</cp:lastModifiedBy>
  <cp:revision>10</cp:revision>
  <dcterms:created xsi:type="dcterms:W3CDTF">2021-04-28T14:37:34Z</dcterms:created>
  <dcterms:modified xsi:type="dcterms:W3CDTF">2021-04-28T17:55:06Z</dcterms:modified>
</cp:coreProperties>
</file>